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51206400" cy="4572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52"/>
  </p:normalViewPr>
  <p:slideViewPr>
    <p:cSldViewPr snapToGrid="0" snapToObjects="1">
      <p:cViewPr>
        <p:scale>
          <a:sx n="10" d="100"/>
          <a:sy n="10" d="100"/>
        </p:scale>
        <p:origin x="1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E7A64-680D-4E48-9FEC-98D34DA51CEF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2B1A1-8E7A-B54D-A0C9-A37776F8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B071F-E64C-1B42-B05C-9D294A60B3AF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01800" y="1143000"/>
            <a:ext cx="345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79B2-2D38-C24D-8655-FC506059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7482420"/>
            <a:ext cx="43525440" cy="1591733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4013587"/>
            <a:ext cx="38404800" cy="1103841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434167"/>
            <a:ext cx="11041380" cy="38745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434167"/>
            <a:ext cx="32484060" cy="38745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1398263"/>
            <a:ext cx="44165520" cy="1901824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0596430"/>
            <a:ext cx="44165520" cy="1000124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4177"/>
            <a:ext cx="44165520" cy="883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1207753"/>
            <a:ext cx="21662704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6700500"/>
            <a:ext cx="21662704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1207753"/>
            <a:ext cx="21769390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6700500"/>
            <a:ext cx="21769390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6582844"/>
            <a:ext cx="25923240" cy="324908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6582844"/>
            <a:ext cx="25923240" cy="324908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434177"/>
            <a:ext cx="4416552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2170833"/>
            <a:ext cx="4416552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DA3C-0E07-294E-8FE8-C9616948D99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2375677"/>
            <a:ext cx="1728216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18866231" y="21618482"/>
            <a:ext cx="6994951" cy="397650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53" name="Rectangle 152"/>
          <p:cNvSpPr/>
          <p:nvPr/>
        </p:nvSpPr>
        <p:spPr>
          <a:xfrm>
            <a:off x="539262" y="19506300"/>
            <a:ext cx="14022195" cy="56042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39" name="Rectangle 138"/>
          <p:cNvSpPr/>
          <p:nvPr/>
        </p:nvSpPr>
        <p:spPr>
          <a:xfrm>
            <a:off x="35765666" y="20509765"/>
            <a:ext cx="7194054" cy="61775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5" name="Rounded Rectangle 4"/>
          <p:cNvSpPr/>
          <p:nvPr/>
        </p:nvSpPr>
        <p:spPr>
          <a:xfrm>
            <a:off x="7667869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FSL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64347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SPM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39600" y="16133013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46801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AfNI</a:t>
            </a:r>
            <a:endParaRPr lang="en-US" sz="9000" dirty="0"/>
          </a:p>
        </p:txBody>
      </p:sp>
      <p:sp>
        <p:nvSpPr>
          <p:cNvPr id="9" name="Rounded Rectangle 8"/>
          <p:cNvSpPr/>
          <p:nvPr/>
        </p:nvSpPr>
        <p:spPr>
          <a:xfrm>
            <a:off x="36088330" y="20885795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NiMARE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389674" y="28500334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brainspell</a:t>
            </a:r>
            <a:endParaRPr lang="en-US" sz="9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62371" y="21814750"/>
            <a:ext cx="6548726" cy="2313305"/>
          </a:xfrm>
          <a:custGeom>
            <a:avLst/>
            <a:gdLst>
              <a:gd name="connsiteX0" fmla="*/ 0 w 6548726"/>
              <a:gd name="connsiteY0" fmla="*/ 234833 h 1408972"/>
              <a:gd name="connsiteX1" fmla="*/ 234833 w 6548726"/>
              <a:gd name="connsiteY1" fmla="*/ 0 h 1408972"/>
              <a:gd name="connsiteX2" fmla="*/ 6313893 w 6548726"/>
              <a:gd name="connsiteY2" fmla="*/ 0 h 1408972"/>
              <a:gd name="connsiteX3" fmla="*/ 6548726 w 6548726"/>
              <a:gd name="connsiteY3" fmla="*/ 234833 h 1408972"/>
              <a:gd name="connsiteX4" fmla="*/ 6548726 w 6548726"/>
              <a:gd name="connsiteY4" fmla="*/ 1174139 h 1408972"/>
              <a:gd name="connsiteX5" fmla="*/ 6313893 w 6548726"/>
              <a:gd name="connsiteY5" fmla="*/ 1408972 h 1408972"/>
              <a:gd name="connsiteX6" fmla="*/ 234833 w 6548726"/>
              <a:gd name="connsiteY6" fmla="*/ 1408972 h 1408972"/>
              <a:gd name="connsiteX7" fmla="*/ 0 w 6548726"/>
              <a:gd name="connsiteY7" fmla="*/ 1174139 h 1408972"/>
              <a:gd name="connsiteX8" fmla="*/ 0 w 6548726"/>
              <a:gd name="connsiteY8" fmla="*/ 234833 h 1408972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234833 w 6548726"/>
              <a:gd name="connsiteY7" fmla="*/ 1408972 h 1426544"/>
              <a:gd name="connsiteX8" fmla="*/ 0 w 6548726"/>
              <a:gd name="connsiteY8" fmla="*/ 1174139 h 1426544"/>
              <a:gd name="connsiteX9" fmla="*/ 0 w 6548726"/>
              <a:gd name="connsiteY9" fmla="*/ 234833 h 1426544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1833468 w 6548726"/>
              <a:gd name="connsiteY7" fmla="*/ 1426544 h 1426544"/>
              <a:gd name="connsiteX8" fmla="*/ 234833 w 6548726"/>
              <a:gd name="connsiteY8" fmla="*/ 1408972 h 1426544"/>
              <a:gd name="connsiteX9" fmla="*/ 0 w 6548726"/>
              <a:gd name="connsiteY9" fmla="*/ 1174139 h 1426544"/>
              <a:gd name="connsiteX10" fmla="*/ 0 w 6548726"/>
              <a:gd name="connsiteY10" fmla="*/ 234833 h 142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8726" h="1426544">
                <a:moveTo>
                  <a:pt x="0" y="234833"/>
                </a:moveTo>
                <a:cubicBezTo>
                  <a:pt x="0" y="105138"/>
                  <a:pt x="105138" y="0"/>
                  <a:pt x="234833" y="0"/>
                </a:cubicBezTo>
                <a:lnTo>
                  <a:pt x="6313893" y="0"/>
                </a:lnTo>
                <a:cubicBezTo>
                  <a:pt x="6443588" y="0"/>
                  <a:pt x="6548726" y="105138"/>
                  <a:pt x="6548726" y="234833"/>
                </a:cubicBezTo>
                <a:lnTo>
                  <a:pt x="6548726" y="1174139"/>
                </a:lnTo>
                <a:cubicBezTo>
                  <a:pt x="6548726" y="1303834"/>
                  <a:pt x="6443588" y="1408972"/>
                  <a:pt x="6313893" y="1408972"/>
                </a:cubicBezTo>
                <a:lnTo>
                  <a:pt x="4627468" y="1426544"/>
                </a:lnTo>
                <a:lnTo>
                  <a:pt x="1833468" y="1426544"/>
                </a:lnTo>
                <a:lnTo>
                  <a:pt x="234833" y="1408972"/>
                </a:lnTo>
                <a:cubicBezTo>
                  <a:pt x="105138" y="1408972"/>
                  <a:pt x="0" y="1303834"/>
                  <a:pt x="0" y="1174139"/>
                </a:cubicBezTo>
                <a:lnTo>
                  <a:pt x="0" y="234833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NeuroStuff</a:t>
            </a:r>
            <a:endParaRPr lang="en-US" sz="9000" dirty="0" smtClean="0"/>
          </a:p>
          <a:p>
            <a:pPr algn="ctr"/>
            <a:r>
              <a:rPr lang="en-US" sz="5000" dirty="0" smtClean="0"/>
              <a:t>(centralized storage)</a:t>
            </a:r>
            <a:endParaRPr lang="en-US" sz="5000" dirty="0"/>
          </a:p>
        </p:txBody>
      </p:sp>
      <p:sp>
        <p:nvSpPr>
          <p:cNvPr id="12" name="Rounded Rectangle 11"/>
          <p:cNvSpPr/>
          <p:nvPr/>
        </p:nvSpPr>
        <p:spPr>
          <a:xfrm>
            <a:off x="19105152" y="16504569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NeuroVault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404132" y="29949950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metaCurious</a:t>
            </a:r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14188326" y="16833221"/>
            <a:ext cx="4916826" cy="427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94896" y="28926489"/>
            <a:ext cx="21934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automated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01088" y="29355227"/>
            <a:ext cx="18028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manual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707302" y="16930263"/>
            <a:ext cx="497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deposit analysis results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6051754" y="22449310"/>
            <a:ext cx="3227820" cy="14360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Image-based meta-analysis</a:t>
            </a:r>
            <a:endParaRPr lang="en-US" sz="4000" dirty="0"/>
          </a:p>
        </p:txBody>
      </p:sp>
      <p:cxnSp>
        <p:nvCxnSpPr>
          <p:cNvPr id="88" name="Curved Connector 87"/>
          <p:cNvCxnSpPr/>
          <p:nvPr/>
        </p:nvCxnSpPr>
        <p:spPr>
          <a:xfrm rot="5400000" flipH="1" flipV="1">
            <a:off x="38611820" y="19441645"/>
            <a:ext cx="2136240" cy="0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12" idx="2"/>
            <a:endCxn id="97" idx="0"/>
          </p:cNvCxnSpPr>
          <p:nvPr/>
        </p:nvCxnSpPr>
        <p:spPr>
          <a:xfrm rot="5400000">
            <a:off x="20519141" y="19758107"/>
            <a:ext cx="3704941" cy="15808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4964238" y="18044328"/>
            <a:ext cx="247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automated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290272" y="15471293"/>
            <a:ext cx="1741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manual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35765666" y="28324254"/>
            <a:ext cx="7194054" cy="3543571"/>
            <a:chOff x="35208875" y="21520367"/>
            <a:chExt cx="7194054" cy="3543571"/>
          </a:xfrm>
        </p:grpSpPr>
        <p:sp>
          <p:nvSpPr>
            <p:cNvPr id="62" name="Rectangle 61"/>
            <p:cNvSpPr/>
            <p:nvPr/>
          </p:nvSpPr>
          <p:spPr>
            <a:xfrm>
              <a:off x="35208875" y="21520367"/>
              <a:ext cx="7194054" cy="354357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6"/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5531539" y="21764679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0" dirty="0"/>
                <a:t>Cognitive Atlas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5531539" y="23395152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0" dirty="0"/>
                <a:t>ATHENA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25861182" y="21619712"/>
            <a:ext cx="638492" cy="397404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NIMADS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4517062" y="19506301"/>
            <a:ext cx="773210" cy="560421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NIDM Results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65841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BIDS-Apps</a:t>
            </a:r>
            <a:endParaRPr lang="en-US" sz="9000" dirty="0"/>
          </a:p>
        </p:txBody>
      </p:sp>
      <p:sp>
        <p:nvSpPr>
          <p:cNvPr id="39" name="Rounded Rectangle 38"/>
          <p:cNvSpPr/>
          <p:nvPr/>
        </p:nvSpPr>
        <p:spPr>
          <a:xfrm>
            <a:off x="862319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PyMVPA</a:t>
            </a:r>
            <a:endParaRPr lang="en-US" sz="9000" dirty="0"/>
          </a:p>
        </p:txBody>
      </p:sp>
      <p:sp>
        <p:nvSpPr>
          <p:cNvPr id="41" name="Rounded Rectangle 40"/>
          <p:cNvSpPr/>
          <p:nvPr/>
        </p:nvSpPr>
        <p:spPr>
          <a:xfrm>
            <a:off x="844773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NeuroScout</a:t>
            </a:r>
            <a:endParaRPr lang="en-US" sz="9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0466" y="18266793"/>
            <a:ext cx="14260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 smtClean="0"/>
              <a:t>First-order fMRI analysis tools</a:t>
            </a:r>
            <a:endParaRPr lang="en-US" sz="7500" dirty="0"/>
          </a:p>
        </p:txBody>
      </p:sp>
      <p:sp>
        <p:nvSpPr>
          <p:cNvPr id="37" name="TextBox 36"/>
          <p:cNvSpPr txBox="1"/>
          <p:nvPr/>
        </p:nvSpPr>
        <p:spPr>
          <a:xfrm>
            <a:off x="35679572" y="31867825"/>
            <a:ext cx="73789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dirty="0" smtClean="0"/>
              <a:t>External resources</a:t>
            </a:r>
            <a:endParaRPr lang="en-US" sz="7500" dirty="0"/>
          </a:p>
        </p:txBody>
      </p:sp>
      <p:cxnSp>
        <p:nvCxnSpPr>
          <p:cNvPr id="47" name="Straight Arrow Connector 46"/>
          <p:cNvCxnSpPr>
            <a:stCxn id="62" idx="0"/>
            <a:endCxn id="139" idx="2"/>
          </p:cNvCxnSpPr>
          <p:nvPr/>
        </p:nvCxnSpPr>
        <p:spPr>
          <a:xfrm flipV="1">
            <a:off x="39362693" y="26687323"/>
            <a:ext cx="0" cy="163693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6051754" y="24039948"/>
            <a:ext cx="3227820" cy="14190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Automated annotation</a:t>
            </a:r>
            <a:endParaRPr lang="en-US" sz="40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9458634" y="24599715"/>
            <a:ext cx="3227820" cy="165866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Functional decoding</a:t>
            </a:r>
            <a:endParaRPr lang="en-US" sz="40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6051754" y="25613532"/>
            <a:ext cx="3227820" cy="7983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Parcellation</a:t>
            </a:r>
            <a:endParaRPr lang="en-US" sz="4000" dirty="0"/>
          </a:p>
        </p:txBody>
      </p:sp>
      <p:sp>
        <p:nvSpPr>
          <p:cNvPr id="117" name="Rounded Rectangle 116"/>
          <p:cNvSpPr/>
          <p:nvPr/>
        </p:nvSpPr>
        <p:spPr>
          <a:xfrm>
            <a:off x="39458634" y="22443813"/>
            <a:ext cx="3227820" cy="20472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Coordinate-based      meta-analysis</a:t>
            </a:r>
            <a:endParaRPr lang="en-US" sz="3700" dirty="0"/>
          </a:p>
        </p:txBody>
      </p:sp>
      <p:sp>
        <p:nvSpPr>
          <p:cNvPr id="83" name="Rounded Rectangle 82"/>
          <p:cNvSpPr/>
          <p:nvPr/>
        </p:nvSpPr>
        <p:spPr>
          <a:xfrm>
            <a:off x="9821625" y="27401145"/>
            <a:ext cx="3299528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smtClean="0"/>
              <a:t>ACE</a:t>
            </a:r>
            <a:endParaRPr lang="en-US" sz="9000" dirty="0"/>
          </a:p>
        </p:txBody>
      </p:sp>
      <p:sp>
        <p:nvSpPr>
          <p:cNvPr id="84" name="Rounded Rectangle 83"/>
          <p:cNvSpPr/>
          <p:nvPr/>
        </p:nvSpPr>
        <p:spPr>
          <a:xfrm>
            <a:off x="36094681" y="14083904"/>
            <a:ext cx="6548726" cy="428962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Neurosynth</a:t>
            </a:r>
          </a:p>
          <a:p>
            <a:pPr algn="ctr"/>
            <a:r>
              <a:rPr lang="en-US" sz="6000" dirty="0" smtClean="0"/>
              <a:t>(general large-scale meta-analyses)</a:t>
            </a:r>
            <a:endParaRPr lang="en-US" sz="6000" dirty="0"/>
          </a:p>
        </p:txBody>
      </p:sp>
      <p:cxnSp>
        <p:nvCxnSpPr>
          <p:cNvPr id="86" name="Curved Connector 85"/>
          <p:cNvCxnSpPr>
            <a:stCxn id="84" idx="1"/>
          </p:cNvCxnSpPr>
          <p:nvPr/>
        </p:nvCxnSpPr>
        <p:spPr>
          <a:xfrm rot="10800000" flipV="1">
            <a:off x="25653879" y="16228714"/>
            <a:ext cx="10440803" cy="731043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19062013" y="24355970"/>
            <a:ext cx="3227820" cy="10191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Images</a:t>
            </a:r>
            <a:endParaRPr lang="en-US" sz="4000" dirty="0"/>
          </a:p>
        </p:txBody>
      </p:sp>
      <p:sp>
        <p:nvSpPr>
          <p:cNvPr id="100" name="Rounded Rectangle 99"/>
          <p:cNvSpPr/>
          <p:nvPr/>
        </p:nvSpPr>
        <p:spPr>
          <a:xfrm>
            <a:off x="22590056" y="24357835"/>
            <a:ext cx="3021041" cy="10306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Coordinates</a:t>
            </a:r>
            <a:endParaRPr lang="en-US" sz="3700" dirty="0"/>
          </a:p>
        </p:txBody>
      </p:sp>
      <p:sp>
        <p:nvSpPr>
          <p:cNvPr id="106" name="Rounded Rectangle 105"/>
          <p:cNvSpPr/>
          <p:nvPr/>
        </p:nvSpPr>
        <p:spPr>
          <a:xfrm>
            <a:off x="27921730" y="22866042"/>
            <a:ext cx="6548726" cy="14998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0" dirty="0" err="1" smtClean="0"/>
              <a:t>pyNIMADS</a:t>
            </a:r>
            <a:r>
              <a:rPr lang="en-US" sz="7500" dirty="0" smtClean="0"/>
              <a:t>*</a:t>
            </a:r>
            <a:endParaRPr lang="en-US" sz="7500" dirty="0"/>
          </a:p>
        </p:txBody>
      </p:sp>
      <p:sp>
        <p:nvSpPr>
          <p:cNvPr id="107" name="Rounded Rectangle 106"/>
          <p:cNvSpPr/>
          <p:nvPr/>
        </p:nvSpPr>
        <p:spPr>
          <a:xfrm>
            <a:off x="27921730" y="30248440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cxnSp>
        <p:nvCxnSpPr>
          <p:cNvPr id="89" name="Straight Arrow Connector 88"/>
          <p:cNvCxnSpPr>
            <a:stCxn id="107" idx="1"/>
          </p:cNvCxnSpPr>
          <p:nvPr/>
        </p:nvCxnSpPr>
        <p:spPr>
          <a:xfrm flipH="1">
            <a:off x="25952858" y="30952926"/>
            <a:ext cx="196596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3"/>
            <a:endCxn id="139" idx="1"/>
          </p:cNvCxnSpPr>
          <p:nvPr/>
        </p:nvCxnSpPr>
        <p:spPr>
          <a:xfrm flipV="1">
            <a:off x="34470456" y="23598544"/>
            <a:ext cx="1295210" cy="1742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40" idx="3"/>
            <a:endCxn id="106" idx="1"/>
          </p:cNvCxnSpPr>
          <p:nvPr/>
        </p:nvCxnSpPr>
        <p:spPr>
          <a:xfrm>
            <a:off x="26499674" y="23606733"/>
            <a:ext cx="142205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2956277" y="25600832"/>
            <a:ext cx="0" cy="29098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5981313" y="31152114"/>
            <a:ext cx="190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manual</a:t>
            </a:r>
          </a:p>
          <a:p>
            <a:pPr algn="ctr"/>
            <a:r>
              <a:rPr lang="en-US" sz="4000" dirty="0" smtClean="0"/>
              <a:t>curation</a:t>
            </a:r>
            <a:endParaRPr lang="en-US" sz="4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068570" y="26220204"/>
            <a:ext cx="30374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manually</a:t>
            </a:r>
          </a:p>
          <a:p>
            <a:pPr algn="ctr"/>
            <a:r>
              <a:rPr lang="en-US" sz="4000" dirty="0" smtClean="0"/>
              <a:t>curated</a:t>
            </a:r>
            <a:br>
              <a:rPr lang="en-US" sz="4000" dirty="0" smtClean="0"/>
            </a:br>
            <a:r>
              <a:rPr lang="en-US" sz="4000" dirty="0" smtClean="0"/>
              <a:t>meta-analysis</a:t>
            </a:r>
            <a:endParaRPr lang="en-US" sz="4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754552" y="18870036"/>
            <a:ext cx="3037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automated</a:t>
            </a:r>
          </a:p>
          <a:p>
            <a:pPr algn="ctr"/>
            <a:r>
              <a:rPr lang="en-US" sz="4000" dirty="0" smtClean="0"/>
              <a:t>meta-analysis</a:t>
            </a:r>
            <a:endParaRPr lang="en-US" sz="40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2170452" y="25593754"/>
            <a:ext cx="3748" cy="29068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0" idx="3"/>
            <a:endCxn id="14" idx="3"/>
          </p:cNvCxnSpPr>
          <p:nvPr/>
        </p:nvCxnSpPr>
        <p:spPr>
          <a:xfrm>
            <a:off x="25938400" y="29204820"/>
            <a:ext cx="14458" cy="1449616"/>
          </a:xfrm>
          <a:prstGeom prst="curvedConnector3">
            <a:avLst>
              <a:gd name="adj1" fmla="val 3939888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14" idx="1"/>
            <a:endCxn id="10" idx="1"/>
          </p:cNvCxnSpPr>
          <p:nvPr/>
        </p:nvCxnSpPr>
        <p:spPr>
          <a:xfrm rot="10800000">
            <a:off x="19389674" y="29204820"/>
            <a:ext cx="14458" cy="1449616"/>
          </a:xfrm>
          <a:prstGeom prst="curvedConnector3">
            <a:avLst>
              <a:gd name="adj1" fmla="val 416577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3" idx="3"/>
            <a:endCxn id="97" idx="1"/>
          </p:cNvCxnSpPr>
          <p:nvPr/>
        </p:nvCxnSpPr>
        <p:spPr>
          <a:xfrm flipV="1">
            <a:off x="13121153" y="23606733"/>
            <a:ext cx="5745078" cy="4498898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50" idx="3"/>
            <a:endCxn id="12" idx="1"/>
          </p:cNvCxnSpPr>
          <p:nvPr/>
        </p:nvCxnSpPr>
        <p:spPr>
          <a:xfrm flipV="1">
            <a:off x="15290272" y="17209055"/>
            <a:ext cx="3814880" cy="5099353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139" idx="0"/>
          </p:cNvCxnSpPr>
          <p:nvPr/>
        </p:nvCxnSpPr>
        <p:spPr>
          <a:xfrm rot="16200000" flipV="1">
            <a:off x="31084938" y="12232009"/>
            <a:ext cx="2862024" cy="13693487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>
            <a:stCxn id="107" idx="0"/>
            <a:endCxn id="106" idx="2"/>
          </p:cNvCxnSpPr>
          <p:nvPr/>
        </p:nvCxnSpPr>
        <p:spPr>
          <a:xfrm rot="5400000" flipH="1" flipV="1">
            <a:off x="28254819" y="27307166"/>
            <a:ext cx="5882549" cy="12700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8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2954000"/>
            <a:ext cx="43192700" cy="198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</TotalTime>
  <Words>62</Words>
  <Application>Microsoft Macintosh PowerPoint</Application>
  <PresentationFormat>Custom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49</cp:revision>
  <dcterms:created xsi:type="dcterms:W3CDTF">2019-04-28T21:21:44Z</dcterms:created>
  <dcterms:modified xsi:type="dcterms:W3CDTF">2019-05-11T21:06:29Z</dcterms:modified>
</cp:coreProperties>
</file>